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0007" autoAdjust="0"/>
  </p:normalViewPr>
  <p:slideViewPr>
    <p:cSldViewPr snapToGrid="0">
      <p:cViewPr varScale="1">
        <p:scale>
          <a:sx n="63" d="100"/>
          <a:sy n="63" d="100"/>
        </p:scale>
        <p:origin x="796" y="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i Lewis" userId="7629d6336262735f" providerId="LiveId" clId="{727E0CF5-E309-4B2B-8359-C3ACCF0BE90F}"/>
    <pc:docChg chg="undo custSel addSld delSld modSld">
      <pc:chgData name="Kelli Lewis" userId="7629d6336262735f" providerId="LiveId" clId="{727E0CF5-E309-4B2B-8359-C3ACCF0BE90F}" dt="2017-10-14T15:08:17.226" v="3891" actId="20577"/>
      <pc:docMkLst>
        <pc:docMk/>
      </pc:docMkLst>
      <pc:sldChg chg="modSp">
        <pc:chgData name="Kelli Lewis" userId="7629d6336262735f" providerId="LiveId" clId="{727E0CF5-E309-4B2B-8359-C3ACCF0BE90F}" dt="2017-10-14T06:43:36.156" v="1723" actId="20577"/>
        <pc:sldMkLst>
          <pc:docMk/>
          <pc:sldMk cId="1605956790" sldId="256"/>
        </pc:sldMkLst>
        <pc:spChg chg="mod">
          <ac:chgData name="Kelli Lewis" userId="7629d6336262735f" providerId="LiveId" clId="{727E0CF5-E309-4B2B-8359-C3ACCF0BE90F}" dt="2017-10-14T06:43:36.156" v="1723" actId="20577"/>
          <ac:spMkLst>
            <pc:docMk/>
            <pc:sldMk cId="1605956790" sldId="256"/>
            <ac:spMk id="3" creationId="{679576A6-5EA4-48E8-ACAD-C8D0D4220C9F}"/>
          </ac:spMkLst>
        </pc:spChg>
      </pc:sldChg>
      <pc:sldChg chg="modSp">
        <pc:chgData name="Kelli Lewis" userId="7629d6336262735f" providerId="LiveId" clId="{727E0CF5-E309-4B2B-8359-C3ACCF0BE90F}" dt="2017-10-14T13:53:14.829" v="3204" actId="20577"/>
        <pc:sldMkLst>
          <pc:docMk/>
          <pc:sldMk cId="433662072" sldId="257"/>
        </pc:sldMkLst>
        <pc:spChg chg="mod">
          <ac:chgData name="Kelli Lewis" userId="7629d6336262735f" providerId="LiveId" clId="{727E0CF5-E309-4B2B-8359-C3ACCF0BE90F}" dt="2017-10-14T13:53:14.829" v="3204" actId="20577"/>
          <ac:spMkLst>
            <pc:docMk/>
            <pc:sldMk cId="433662072" sldId="257"/>
            <ac:spMk id="3" creationId="{8E415449-22FC-472C-9F1E-62E2F20AA461}"/>
          </ac:spMkLst>
        </pc:spChg>
      </pc:sldChg>
      <pc:sldChg chg="modSp modNotesTx">
        <pc:chgData name="Kelli Lewis" userId="7629d6336262735f" providerId="LiveId" clId="{727E0CF5-E309-4B2B-8359-C3ACCF0BE90F}" dt="2017-10-14T06:16:03.519" v="713" actId="5793"/>
        <pc:sldMkLst>
          <pc:docMk/>
          <pc:sldMk cId="1121248371" sldId="258"/>
        </pc:sldMkLst>
        <pc:spChg chg="mod">
          <ac:chgData name="Kelli Lewis" userId="7629d6336262735f" providerId="LiveId" clId="{727E0CF5-E309-4B2B-8359-C3ACCF0BE90F}" dt="2017-10-14T06:16:03.519" v="713" actId="5793"/>
          <ac:spMkLst>
            <pc:docMk/>
            <pc:sldMk cId="1121248371" sldId="258"/>
            <ac:spMk id="3" creationId="{8BD13BAF-00B7-431E-ACA3-64EBB0DBA145}"/>
          </ac:spMkLst>
        </pc:spChg>
      </pc:sldChg>
      <pc:sldChg chg="addSp delSp modSp add">
        <pc:chgData name="Kelli Lewis" userId="7629d6336262735f" providerId="LiveId" clId="{727E0CF5-E309-4B2B-8359-C3ACCF0BE90F}" dt="2017-10-14T06:54:54.912" v="1851" actId="20577"/>
        <pc:sldMkLst>
          <pc:docMk/>
          <pc:sldMk cId="2600081404" sldId="259"/>
        </pc:sldMkLst>
        <pc:spChg chg="mod">
          <ac:chgData name="Kelli Lewis" userId="7629d6336262735f" providerId="LiveId" clId="{727E0CF5-E309-4B2B-8359-C3ACCF0BE90F}" dt="2017-10-14T06:12:23.487" v="633" actId="20577"/>
          <ac:spMkLst>
            <pc:docMk/>
            <pc:sldMk cId="2600081404" sldId="259"/>
            <ac:spMk id="2" creationId="{29464331-637B-4383-84B9-D46AD2410CB8}"/>
          </ac:spMkLst>
        </pc:spChg>
        <pc:spChg chg="del mod">
          <ac:chgData name="Kelli Lewis" userId="7629d6336262735f" providerId="LiveId" clId="{727E0CF5-E309-4B2B-8359-C3ACCF0BE90F}" dt="2017-10-14T06:00:14.368" v="25" actId="20577"/>
          <ac:spMkLst>
            <pc:docMk/>
            <pc:sldMk cId="2600081404" sldId="259"/>
            <ac:spMk id="3" creationId="{AECAB020-208F-427B-97F4-1890DB73C4C9}"/>
          </ac:spMkLst>
        </pc:spChg>
        <pc:spChg chg="add mod">
          <ac:chgData name="Kelli Lewis" userId="7629d6336262735f" providerId="LiveId" clId="{727E0CF5-E309-4B2B-8359-C3ACCF0BE90F}" dt="2017-10-14T06:12:33.356" v="635" actId="20577"/>
          <ac:spMkLst>
            <pc:docMk/>
            <pc:sldMk cId="2600081404" sldId="259"/>
            <ac:spMk id="4" creationId="{E6A2ADF6-474E-461B-8636-32942D5AD884}"/>
          </ac:spMkLst>
        </pc:spChg>
        <pc:spChg chg="add mod">
          <ac:chgData name="Kelli Lewis" userId="7629d6336262735f" providerId="LiveId" clId="{727E0CF5-E309-4B2B-8359-C3ACCF0BE90F}" dt="2017-10-14T06:12:18.122" v="624" actId="1076"/>
          <ac:spMkLst>
            <pc:docMk/>
            <pc:sldMk cId="2600081404" sldId="259"/>
            <ac:spMk id="5" creationId="{DA79FCFE-8648-4F0D-87D7-3E499D4CB6B3}"/>
          </ac:spMkLst>
        </pc:spChg>
        <pc:spChg chg="add mod">
          <ac:chgData name="Kelli Lewis" userId="7629d6336262735f" providerId="LiveId" clId="{727E0CF5-E309-4B2B-8359-C3ACCF0BE90F}" dt="2017-10-14T06:12:35.522" v="636" actId="20577"/>
          <ac:spMkLst>
            <pc:docMk/>
            <pc:sldMk cId="2600081404" sldId="259"/>
            <ac:spMk id="6" creationId="{90A3141A-0137-4E75-A202-AD690828B9FF}"/>
          </ac:spMkLst>
        </pc:spChg>
        <pc:spChg chg="add mod">
          <ac:chgData name="Kelli Lewis" userId="7629d6336262735f" providerId="LiveId" clId="{727E0CF5-E309-4B2B-8359-C3ACCF0BE90F}" dt="2017-10-14T06:54:54.912" v="1851" actId="20577"/>
          <ac:spMkLst>
            <pc:docMk/>
            <pc:sldMk cId="2600081404" sldId="259"/>
            <ac:spMk id="7" creationId="{4BC5E399-3E23-41C6-A37D-41802877A513}"/>
          </ac:spMkLst>
        </pc:spChg>
      </pc:sldChg>
      <pc:sldChg chg="addSp delSp modSp add del mod modNotesTx">
        <pc:chgData name="Kelli Lewis" userId="7629d6336262735f" providerId="LiveId" clId="{727E0CF5-E309-4B2B-8359-C3ACCF0BE90F}" dt="2017-10-14T06:50:21.748" v="1787" actId="2696"/>
        <pc:sldMkLst>
          <pc:docMk/>
          <pc:sldMk cId="1594437718" sldId="260"/>
        </pc:sldMkLst>
        <pc:spChg chg="mod">
          <ac:chgData name="Kelli Lewis" userId="7629d6336262735f" providerId="LiveId" clId="{727E0CF5-E309-4B2B-8359-C3ACCF0BE90F}" dt="2017-10-14T06:17:08.460" v="748" actId="20577"/>
          <ac:spMkLst>
            <pc:docMk/>
            <pc:sldMk cId="1594437718" sldId="260"/>
            <ac:spMk id="2" creationId="{A20F18BB-E5CC-4685-8D3D-806806308180}"/>
          </ac:spMkLst>
        </pc:spChg>
        <pc:spChg chg="mod">
          <ac:chgData name="Kelli Lewis" userId="7629d6336262735f" providerId="LiveId" clId="{727E0CF5-E309-4B2B-8359-C3ACCF0BE90F}" dt="2017-10-14T06:32:46.883" v="1563" actId="20577"/>
          <ac:spMkLst>
            <pc:docMk/>
            <pc:sldMk cId="1594437718" sldId="260"/>
            <ac:spMk id="3" creationId="{E1353786-656B-40FD-B519-DCF3A544CFCD}"/>
          </ac:spMkLst>
        </pc:spChg>
        <pc:graphicFrameChg chg="add del mod">
          <ac:chgData name="Kelli Lewis" userId="7629d6336262735f" providerId="LiveId" clId="{727E0CF5-E309-4B2B-8359-C3ACCF0BE90F}" dt="2017-10-14T06:44:26.366" v="1726" actId="2696"/>
          <ac:graphicFrameMkLst>
            <pc:docMk/>
            <pc:sldMk cId="1594437718" sldId="260"/>
            <ac:graphicFrameMk id="6" creationId="{BBB2CB21-1FBD-48F7-B0B2-475D7A96C0E6}"/>
          </ac:graphicFrameMkLst>
        </pc:graphicFrameChg>
      </pc:sldChg>
      <pc:sldChg chg="addSp delSp modSp add">
        <pc:chgData name="Kelli Lewis" userId="7629d6336262735f" providerId="LiveId" clId="{727E0CF5-E309-4B2B-8359-C3ACCF0BE90F}" dt="2017-10-14T06:51:46.700" v="1792" actId="1076"/>
        <pc:sldMkLst>
          <pc:docMk/>
          <pc:sldMk cId="4165634448" sldId="261"/>
        </pc:sldMkLst>
        <pc:spChg chg="mod">
          <ac:chgData name="Kelli Lewis" userId="7629d6336262735f" providerId="LiveId" clId="{727E0CF5-E309-4B2B-8359-C3ACCF0BE90F}" dt="2017-10-14T06:45:01.797" v="1757" actId="20577"/>
          <ac:spMkLst>
            <pc:docMk/>
            <pc:sldMk cId="4165634448" sldId="261"/>
            <ac:spMk id="2" creationId="{91E82C9C-F288-4382-8689-E6E2B6CBAB7B}"/>
          </ac:spMkLst>
        </pc:spChg>
        <pc:spChg chg="del">
          <ac:chgData name="Kelli Lewis" userId="7629d6336262735f" providerId="LiveId" clId="{727E0CF5-E309-4B2B-8359-C3ACCF0BE90F}" dt="2017-10-14T06:48:35.231" v="1758" actId="1076"/>
          <ac:spMkLst>
            <pc:docMk/>
            <pc:sldMk cId="4165634448" sldId="261"/>
            <ac:spMk id="3" creationId="{52D2F51B-D1BA-4DDA-90D7-3B6C255CEC06}"/>
          </ac:spMkLst>
        </pc:spChg>
        <pc:picChg chg="add mod">
          <ac:chgData name="Kelli Lewis" userId="7629d6336262735f" providerId="LiveId" clId="{727E0CF5-E309-4B2B-8359-C3ACCF0BE90F}" dt="2017-10-14T06:51:46.700" v="1792" actId="1076"/>
          <ac:picMkLst>
            <pc:docMk/>
            <pc:sldMk cId="4165634448" sldId="261"/>
            <ac:picMk id="4" creationId="{107EDC2B-693C-40BE-AA38-223F20CB0BCB}"/>
          </ac:picMkLst>
        </pc:picChg>
      </pc:sldChg>
      <pc:sldChg chg="addSp delSp modSp add">
        <pc:chgData name="Kelli Lewis" userId="7629d6336262735f" providerId="LiveId" clId="{727E0CF5-E309-4B2B-8359-C3ACCF0BE90F}" dt="2017-10-14T06:51:23.267" v="1791" actId="1076"/>
        <pc:sldMkLst>
          <pc:docMk/>
          <pc:sldMk cId="3574593129" sldId="262"/>
        </pc:sldMkLst>
        <pc:spChg chg="mod">
          <ac:chgData name="Kelli Lewis" userId="7629d6336262735f" providerId="LiveId" clId="{727E0CF5-E309-4B2B-8359-C3ACCF0BE90F}" dt="2017-10-14T06:50:15.945" v="1786" actId="20577"/>
          <ac:spMkLst>
            <pc:docMk/>
            <pc:sldMk cId="3574593129" sldId="262"/>
            <ac:spMk id="2" creationId="{D1501251-501B-4CAE-BE8E-127E6C22BE68}"/>
          </ac:spMkLst>
        </pc:spChg>
        <pc:spChg chg="del">
          <ac:chgData name="Kelli Lewis" userId="7629d6336262735f" providerId="LiveId" clId="{727E0CF5-E309-4B2B-8359-C3ACCF0BE90F}" dt="2017-10-14T06:51:12.791" v="1788" actId="1076"/>
          <ac:spMkLst>
            <pc:docMk/>
            <pc:sldMk cId="3574593129" sldId="262"/>
            <ac:spMk id="3" creationId="{18C586C8-53B4-4AB0-BE9E-00B973D2A614}"/>
          </ac:spMkLst>
        </pc:spChg>
        <pc:picChg chg="add mod">
          <ac:chgData name="Kelli Lewis" userId="7629d6336262735f" providerId="LiveId" clId="{727E0CF5-E309-4B2B-8359-C3ACCF0BE90F}" dt="2017-10-14T06:51:23.267" v="1791" actId="1076"/>
          <ac:picMkLst>
            <pc:docMk/>
            <pc:sldMk cId="3574593129" sldId="262"/>
            <ac:picMk id="4" creationId="{630F3D4C-A3C2-4EA2-B8F3-895B0EC07590}"/>
          </ac:picMkLst>
        </pc:picChg>
      </pc:sldChg>
      <pc:sldChg chg="addSp delSp modSp add">
        <pc:chgData name="Kelli Lewis" userId="7629d6336262735f" providerId="LiveId" clId="{727E0CF5-E309-4B2B-8359-C3ACCF0BE90F}" dt="2017-10-14T06:54:23.867" v="1823" actId="1076"/>
        <pc:sldMkLst>
          <pc:docMk/>
          <pc:sldMk cId="496300457" sldId="263"/>
        </pc:sldMkLst>
        <pc:spChg chg="mod">
          <ac:chgData name="Kelli Lewis" userId="7629d6336262735f" providerId="LiveId" clId="{727E0CF5-E309-4B2B-8359-C3ACCF0BE90F}" dt="2017-10-14T06:53:12.285" v="1815" actId="20577"/>
          <ac:spMkLst>
            <pc:docMk/>
            <pc:sldMk cId="496300457" sldId="263"/>
            <ac:spMk id="2" creationId="{E3F0ED75-8CE4-4229-888B-83A1ABC60235}"/>
          </ac:spMkLst>
        </pc:spChg>
        <pc:spChg chg="del">
          <ac:chgData name="Kelli Lewis" userId="7629d6336262735f" providerId="LiveId" clId="{727E0CF5-E309-4B2B-8359-C3ACCF0BE90F}" dt="2017-10-14T06:53:14.864" v="1816" actId="1076"/>
          <ac:spMkLst>
            <pc:docMk/>
            <pc:sldMk cId="496300457" sldId="263"/>
            <ac:spMk id="3" creationId="{93967F04-87A3-42D5-BBE9-F0F01F468618}"/>
          </ac:spMkLst>
        </pc:spChg>
        <pc:picChg chg="add mod">
          <ac:chgData name="Kelli Lewis" userId="7629d6336262735f" providerId="LiveId" clId="{727E0CF5-E309-4B2B-8359-C3ACCF0BE90F}" dt="2017-10-14T06:54:23.867" v="1823" actId="1076"/>
          <ac:picMkLst>
            <pc:docMk/>
            <pc:sldMk cId="496300457" sldId="263"/>
            <ac:picMk id="4" creationId="{723D6892-3373-48CF-A512-C868B6D69A46}"/>
          </ac:picMkLst>
        </pc:picChg>
      </pc:sldChg>
      <pc:sldChg chg="modSp add">
        <pc:chgData name="Kelli Lewis" userId="7629d6336262735f" providerId="LiveId" clId="{727E0CF5-E309-4B2B-8359-C3ACCF0BE90F}" dt="2017-10-14T15:08:17.226" v="3891" actId="20577"/>
        <pc:sldMkLst>
          <pc:docMk/>
          <pc:sldMk cId="3369682658" sldId="264"/>
        </pc:sldMkLst>
        <pc:spChg chg="mod">
          <ac:chgData name="Kelli Lewis" userId="7629d6336262735f" providerId="LiveId" clId="{727E0CF5-E309-4B2B-8359-C3ACCF0BE90F}" dt="2017-10-14T13:25:20.589" v="1944" actId="20577"/>
          <ac:spMkLst>
            <pc:docMk/>
            <pc:sldMk cId="3369682658" sldId="264"/>
            <ac:spMk id="2" creationId="{5CCCED14-7448-47A6-9618-B223DFBB6120}"/>
          </ac:spMkLst>
        </pc:spChg>
        <pc:spChg chg="mod">
          <ac:chgData name="Kelli Lewis" userId="7629d6336262735f" providerId="LiveId" clId="{727E0CF5-E309-4B2B-8359-C3ACCF0BE90F}" dt="2017-10-14T15:08:17.226" v="3891" actId="20577"/>
          <ac:spMkLst>
            <pc:docMk/>
            <pc:sldMk cId="3369682658" sldId="264"/>
            <ac:spMk id="3" creationId="{0EE7C6D9-B6DD-4188-B3F0-B9D5B72EE395}"/>
          </ac:spMkLst>
        </pc:spChg>
      </pc:sldChg>
      <pc:sldChg chg="modSp add modNotesTx">
        <pc:chgData name="Kelli Lewis" userId="7629d6336262735f" providerId="LiveId" clId="{727E0CF5-E309-4B2B-8359-C3ACCF0BE90F}" dt="2017-10-14T13:35:49.234" v="2407" actId="20577"/>
        <pc:sldMkLst>
          <pc:docMk/>
          <pc:sldMk cId="3541122844" sldId="265"/>
        </pc:sldMkLst>
        <pc:spChg chg="mod">
          <ac:chgData name="Kelli Lewis" userId="7629d6336262735f" providerId="LiveId" clId="{727E0CF5-E309-4B2B-8359-C3ACCF0BE90F}" dt="2017-10-14T13:28:09.148" v="2155" actId="20577"/>
          <ac:spMkLst>
            <pc:docMk/>
            <pc:sldMk cId="3541122844" sldId="265"/>
            <ac:spMk id="2" creationId="{2B0AB4DB-7ACB-4E3E-A525-DD9327009707}"/>
          </ac:spMkLst>
        </pc:spChg>
        <pc:spChg chg="mod">
          <ac:chgData name="Kelli Lewis" userId="7629d6336262735f" providerId="LiveId" clId="{727E0CF5-E309-4B2B-8359-C3ACCF0BE90F}" dt="2017-10-14T13:35:49.234" v="2407" actId="20577"/>
          <ac:spMkLst>
            <pc:docMk/>
            <pc:sldMk cId="3541122844" sldId="265"/>
            <ac:spMk id="3" creationId="{D4C1D667-0A63-4DD2-BC4C-E9D69CFB9657}"/>
          </ac:spMkLst>
        </pc:spChg>
      </pc:sldChg>
      <pc:sldChg chg="modSp add">
        <pc:chgData name="Kelli Lewis" userId="7629d6336262735f" providerId="LiveId" clId="{727E0CF5-E309-4B2B-8359-C3ACCF0BE90F}" dt="2017-10-14T13:39:43.400" v="2686" actId="255"/>
        <pc:sldMkLst>
          <pc:docMk/>
          <pc:sldMk cId="2046583906" sldId="266"/>
        </pc:sldMkLst>
        <pc:spChg chg="mod">
          <ac:chgData name="Kelli Lewis" userId="7629d6336262735f" providerId="LiveId" clId="{727E0CF5-E309-4B2B-8359-C3ACCF0BE90F}" dt="2017-10-14T13:37:17.565" v="2439" actId="20577"/>
          <ac:spMkLst>
            <pc:docMk/>
            <pc:sldMk cId="2046583906" sldId="266"/>
            <ac:spMk id="2" creationId="{0644E1CE-47C4-44C1-BBAF-A4EFF60B957F}"/>
          </ac:spMkLst>
        </pc:spChg>
        <pc:spChg chg="mod">
          <ac:chgData name="Kelli Lewis" userId="7629d6336262735f" providerId="LiveId" clId="{727E0CF5-E309-4B2B-8359-C3ACCF0BE90F}" dt="2017-10-14T13:39:43.400" v="2686" actId="255"/>
          <ac:spMkLst>
            <pc:docMk/>
            <pc:sldMk cId="2046583906" sldId="266"/>
            <ac:spMk id="3" creationId="{0D26BF65-CB99-4D93-A940-08164E4BA50B}"/>
          </ac:spMkLst>
        </pc:spChg>
      </pc:sldChg>
      <pc:sldChg chg="modSp add modNotesTx">
        <pc:chgData name="Kelli Lewis" userId="7629d6336262735f" providerId="LiveId" clId="{727E0CF5-E309-4B2B-8359-C3ACCF0BE90F}" dt="2017-10-14T13:53:44.714" v="3220" actId="20577"/>
        <pc:sldMkLst>
          <pc:docMk/>
          <pc:sldMk cId="3957649897" sldId="267"/>
        </pc:sldMkLst>
        <pc:spChg chg="mod">
          <ac:chgData name="Kelli Lewis" userId="7629d6336262735f" providerId="LiveId" clId="{727E0CF5-E309-4B2B-8359-C3ACCF0BE90F}" dt="2017-10-14T13:39:29.281" v="2668" actId="20577"/>
          <ac:spMkLst>
            <pc:docMk/>
            <pc:sldMk cId="3957649897" sldId="267"/>
            <ac:spMk id="2" creationId="{16A46D35-DF23-4151-9886-DB420C23DD44}"/>
          </ac:spMkLst>
        </pc:spChg>
        <pc:spChg chg="mod">
          <ac:chgData name="Kelli Lewis" userId="7629d6336262735f" providerId="LiveId" clId="{727E0CF5-E309-4B2B-8359-C3ACCF0BE90F}" dt="2017-10-14T13:52:27.472" v="3198" actId="20577"/>
          <ac:spMkLst>
            <pc:docMk/>
            <pc:sldMk cId="3957649897" sldId="267"/>
            <ac:spMk id="3" creationId="{03CC2D14-A96A-43EE-91A2-E934C4DE67B8}"/>
          </ac:spMkLst>
        </pc:spChg>
      </pc:sldChg>
      <pc:sldChg chg="addSp delSp modSp add">
        <pc:chgData name="Kelli Lewis" userId="7629d6336262735f" providerId="LiveId" clId="{727E0CF5-E309-4B2B-8359-C3ACCF0BE90F}" dt="2017-10-14T15:08:05.789" v="3887" actId="20577"/>
        <pc:sldMkLst>
          <pc:docMk/>
          <pc:sldMk cId="3791375991" sldId="268"/>
        </pc:sldMkLst>
        <pc:spChg chg="mod">
          <ac:chgData name="Kelli Lewis" userId="7629d6336262735f" providerId="LiveId" clId="{727E0CF5-E309-4B2B-8359-C3ACCF0BE90F}" dt="2017-10-14T13:54:05.467" v="3236" actId="20577"/>
          <ac:spMkLst>
            <pc:docMk/>
            <pc:sldMk cId="3791375991" sldId="268"/>
            <ac:spMk id="2" creationId="{0AEE6355-8A8E-433A-BF7B-8C460E984086}"/>
          </ac:spMkLst>
        </pc:spChg>
        <pc:spChg chg="mod">
          <ac:chgData name="Kelli Lewis" userId="7629d6336262735f" providerId="LiveId" clId="{727E0CF5-E309-4B2B-8359-C3ACCF0BE90F}" dt="2017-10-14T15:08:05.789" v="3887" actId="20577"/>
          <ac:spMkLst>
            <pc:docMk/>
            <pc:sldMk cId="3791375991" sldId="268"/>
            <ac:spMk id="3" creationId="{9901126F-8E25-4589-8F19-1CEDAA318FCB}"/>
          </ac:spMkLst>
        </pc:spChg>
        <pc:spChg chg="add mod">
          <ac:chgData name="Kelli Lewis" userId="7629d6336262735f" providerId="LiveId" clId="{727E0CF5-E309-4B2B-8359-C3ACCF0BE90F}" dt="2017-10-14T13:58:03.852" v="3475" actId="20577"/>
          <ac:spMkLst>
            <pc:docMk/>
            <pc:sldMk cId="3791375991" sldId="268"/>
            <ac:spMk id="4" creationId="{9CB6A6A6-0324-43D4-8D6B-ACF49CE0C9D9}"/>
          </ac:spMkLst>
        </pc:spChg>
        <pc:spChg chg="add del mod">
          <ac:chgData name="Kelli Lewis" userId="7629d6336262735f" providerId="LiveId" clId="{727E0CF5-E309-4B2B-8359-C3ACCF0BE90F}" dt="2017-10-14T13:58:47.608" v="3480" actId="478"/>
          <ac:spMkLst>
            <pc:docMk/>
            <pc:sldMk cId="3791375991" sldId="268"/>
            <ac:spMk id="5" creationId="{6356CF71-FA54-4801-891F-56AAAD0E78E0}"/>
          </ac:spMkLst>
        </pc:spChg>
        <pc:spChg chg="add mod">
          <ac:chgData name="Kelli Lewis" userId="7629d6336262735f" providerId="LiveId" clId="{727E0CF5-E309-4B2B-8359-C3ACCF0BE90F}" dt="2017-10-14T13:58:59.796" v="3483" actId="1076"/>
          <ac:spMkLst>
            <pc:docMk/>
            <pc:sldMk cId="3791375991" sldId="268"/>
            <ac:spMk id="6" creationId="{660466E8-ACF9-41F8-8FED-6FAA7A91C64C}"/>
          </ac:spMkLst>
        </pc:spChg>
      </pc:sldChg>
      <pc:sldChg chg="modSp add modNotesTx">
        <pc:chgData name="Kelli Lewis" userId="7629d6336262735f" providerId="LiveId" clId="{727E0CF5-E309-4B2B-8359-C3ACCF0BE90F}" dt="2017-10-14T14:18:28.691" v="3850" actId="20577"/>
        <pc:sldMkLst>
          <pc:docMk/>
          <pc:sldMk cId="783957913" sldId="269"/>
        </pc:sldMkLst>
        <pc:spChg chg="mod">
          <ac:chgData name="Kelli Lewis" userId="7629d6336262735f" providerId="LiveId" clId="{727E0CF5-E309-4B2B-8359-C3ACCF0BE90F}" dt="2017-10-14T14:16:46.837" v="3622" actId="20577"/>
          <ac:spMkLst>
            <pc:docMk/>
            <pc:sldMk cId="783957913" sldId="269"/>
            <ac:spMk id="2" creationId="{0E760A5A-3FC8-45A1-8738-2745B46D77DC}"/>
          </ac:spMkLst>
        </pc:spChg>
        <pc:spChg chg="mod">
          <ac:chgData name="Kelli Lewis" userId="7629d6336262735f" providerId="LiveId" clId="{727E0CF5-E309-4B2B-8359-C3ACCF0BE90F}" dt="2017-10-14T14:17:21.956" v="3716" actId="20577"/>
          <ac:spMkLst>
            <pc:docMk/>
            <pc:sldMk cId="783957913" sldId="269"/>
            <ac:spMk id="3" creationId="{40C44EBB-F3B8-4518-8016-FE6F06011C1D}"/>
          </ac:spMkLst>
        </pc:spChg>
      </pc:sldChg>
      <pc:sldChg chg="addSp modSp add">
        <pc:chgData name="Kelli Lewis" userId="7629d6336262735f" providerId="LiveId" clId="{727E0CF5-E309-4B2B-8359-C3ACCF0BE90F}" dt="2017-10-14T14:21:09.071" v="3876" actId="403"/>
        <pc:sldMkLst>
          <pc:docMk/>
          <pc:sldMk cId="705281594" sldId="270"/>
        </pc:sldMkLst>
        <pc:spChg chg="add mod">
          <ac:chgData name="Kelli Lewis" userId="7629d6336262735f" providerId="LiveId" clId="{727E0CF5-E309-4B2B-8359-C3ACCF0BE90F}" dt="2017-10-14T14:21:09.071" v="3876" actId="403"/>
          <ac:spMkLst>
            <pc:docMk/>
            <pc:sldMk cId="705281594" sldId="270"/>
            <ac:spMk id="2" creationId="{82BECDE3-1C2A-493A-9179-FAA3CC9E30C4}"/>
          </ac:spMkLst>
        </pc:spChg>
      </pc:sldChg>
      <pc:sldChg chg="add del">
        <pc:chgData name="Kelli Lewis" userId="7629d6336262735f" providerId="LiveId" clId="{727E0CF5-E309-4B2B-8359-C3ACCF0BE90F}" dt="2017-10-14T14:20:44.467" v="3852" actId="403"/>
        <pc:sldMkLst>
          <pc:docMk/>
          <pc:sldMk cId="1866020397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78869-CE38-43DA-9CBE-7DB39C0BC7E2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AEDC8-AB8A-43C5-9282-C59827A9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5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7</a:t>
            </a:r>
          </a:p>
          <a:p>
            <a:pPr marL="228600" indent="-228600">
              <a:buAutoNum type="arabicPeriod"/>
            </a:pPr>
            <a:r>
              <a:rPr lang="en-US" dirty="0"/>
              <a:t>67%</a:t>
            </a:r>
          </a:p>
          <a:p>
            <a:pPr marL="228600" indent="-228600">
              <a:buAutoNum type="arabicPeriod"/>
            </a:pPr>
            <a:r>
              <a:rPr lang="en-US" dirty="0"/>
              <a:t>In order: Facebook, Instagram, Twitter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dirty="0"/>
              <a:t>Facebook 76%, Instagram 51%, Twitter, 42%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EDC8-AB8A-43C5-9282-C59827A9F2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34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EDC8-AB8A-43C5-9282-C59827A9F2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Personal</a:t>
            </a:r>
          </a:p>
          <a:p>
            <a:pPr marL="228600" indent="-228600">
              <a:buAutoNum type="arabicPeriod"/>
            </a:pPr>
            <a:r>
              <a:rPr lang="en-US" dirty="0"/>
              <a:t>Public</a:t>
            </a:r>
          </a:p>
          <a:p>
            <a:pPr marL="228600" indent="-228600">
              <a:buAutoNum type="arabicPeriod"/>
            </a:pPr>
            <a:r>
              <a:rPr lang="en-US" dirty="0"/>
              <a:t>Private group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EDC8-AB8A-43C5-9282-C59827A9F2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44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Value content: news articles, LTE publications, photographs, meme, VIDEOS!, Facebook live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You have 3 seconds to get somebody engaged</a:t>
            </a:r>
          </a:p>
          <a:p>
            <a:pPr marL="171450" indent="-171450">
              <a:buFontTx/>
              <a:buChar char="-"/>
            </a:pPr>
            <a:r>
              <a:rPr lang="en-US" dirty="0"/>
              <a:t>Shared content: sharing other people’s posts</a:t>
            </a:r>
          </a:p>
          <a:p>
            <a:pPr marL="171450" indent="-171450">
              <a:buFontTx/>
              <a:buChar char="-"/>
            </a:pPr>
            <a:r>
              <a:rPr lang="en-US" dirty="0"/>
              <a:t>Promotional: events, donations, intro call invites</a:t>
            </a:r>
          </a:p>
          <a:p>
            <a:pPr marL="171450" indent="-171450">
              <a:buFontTx/>
              <a:buChar char="-"/>
            </a:pPr>
            <a:r>
              <a:rPr lang="en-US" dirty="0"/>
              <a:t>Events: 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EDC8-AB8A-43C5-9282-C59827A9F2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6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Calls to action: ask people to share posts or article, click the news article, love this 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AEDC8-AB8A-43C5-9282-C59827A9F2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39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ages/creat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9772-B81E-4740-BDF0-EBA127873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the Most of Social Media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9576A6-5EA4-48E8-ACAD-C8D0D4220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North Wind CCL Regional Conference 2017</a:t>
            </a:r>
          </a:p>
        </p:txBody>
      </p:sp>
    </p:spTree>
    <p:extLst>
      <p:ext uri="{BB962C8B-B14F-4D97-AF65-F5344CB8AC3E}">
        <p14:creationId xmlns:p14="http://schemas.microsoft.com/office/powerpoint/2010/main" val="1605956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E1CE-47C4-44C1-BBAF-A4EFF60B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 (How to Get ‘Likes’)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6BF65-CB99-4D93-A940-08164E4BA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Invite your Facebook friends</a:t>
            </a:r>
          </a:p>
          <a:p>
            <a:r>
              <a:rPr lang="en-US" sz="2400" dirty="0"/>
              <a:t>Invite everyone in your chapter by email and at meetings</a:t>
            </a:r>
          </a:p>
          <a:p>
            <a:r>
              <a:rPr lang="en-US" sz="2400" dirty="0"/>
              <a:t>Ask them to invite their Facebook friends to like</a:t>
            </a:r>
          </a:p>
          <a:p>
            <a:r>
              <a:rPr lang="en-US" sz="2400" dirty="0"/>
              <a:t>Add page link to your chapter and/or personal email signature</a:t>
            </a:r>
          </a:p>
          <a:p>
            <a:r>
              <a:rPr lang="en-US" sz="2400" dirty="0"/>
              <a:t>Like other pages</a:t>
            </a:r>
          </a:p>
        </p:txBody>
      </p:sp>
    </p:spTree>
    <p:extLst>
      <p:ext uri="{BB962C8B-B14F-4D97-AF65-F5344CB8AC3E}">
        <p14:creationId xmlns:p14="http://schemas.microsoft.com/office/powerpoint/2010/main" val="204658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46D35-DF23-4151-9886-DB420C23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C2D14-A96A-43EE-91A2-E934C4DE6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70% value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Videos, videos, videos! (and images)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3 seconds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Native uploads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80 – 100 characters get higher engagement</a:t>
            </a:r>
          </a:p>
          <a:p>
            <a:r>
              <a:rPr lang="en-US" sz="2400" dirty="0"/>
              <a:t>20% shared content</a:t>
            </a:r>
          </a:p>
          <a:p>
            <a:r>
              <a:rPr lang="en-US" sz="2400" dirty="0"/>
              <a:t>10% promotional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957649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0A5A-3FC8-45A1-8738-2745B46D7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 Posts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44EBB-F3B8-4518-8016-FE6F06011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Specific requests</a:t>
            </a:r>
          </a:p>
          <a:p>
            <a:r>
              <a:rPr lang="en-US" sz="2400" dirty="0"/>
              <a:t>Express thanks</a:t>
            </a:r>
          </a:p>
          <a:p>
            <a:r>
              <a:rPr lang="en-US" sz="2400" dirty="0"/>
              <a:t>Promote and praise volunteers</a:t>
            </a:r>
          </a:p>
          <a:p>
            <a:r>
              <a:rPr lang="en-US" sz="2400" dirty="0"/>
              <a:t>Use specific calls to action</a:t>
            </a:r>
          </a:p>
        </p:txBody>
      </p:sp>
    </p:spTree>
    <p:extLst>
      <p:ext uri="{BB962C8B-B14F-4D97-AF65-F5344CB8AC3E}">
        <p14:creationId xmlns:p14="http://schemas.microsoft.com/office/powerpoint/2010/main" val="78395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6355-8A8E-433A-BF7B-8C460E984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1126F-8E25-4589-8F19-1CEDAA318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9655" y="2155537"/>
            <a:ext cx="2623308" cy="38807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After</a:t>
            </a:r>
          </a:p>
          <a:p>
            <a:r>
              <a:rPr lang="en-US" dirty="0"/>
              <a:t>Thank those who attended</a:t>
            </a:r>
          </a:p>
          <a:p>
            <a:r>
              <a:rPr lang="en-US" dirty="0"/>
              <a:t>Share pictures and ask attendees to share theirs too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6A6A6-0324-43D4-8D6B-ACF49CE0C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18496" y="2092130"/>
            <a:ext cx="289024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During</a:t>
            </a:r>
          </a:p>
          <a:p>
            <a:r>
              <a:rPr lang="en-US" dirty="0"/>
              <a:t>Take and post pictures</a:t>
            </a:r>
          </a:p>
          <a:p>
            <a:r>
              <a:rPr lang="en-US" dirty="0"/>
              <a:t>Ask people to “check in” at event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0466E8-ACF9-41F8-8FED-6FAA7A91C64C}"/>
              </a:ext>
            </a:extLst>
          </p:cNvPr>
          <p:cNvSpPr txBox="1">
            <a:spLocks/>
          </p:cNvSpPr>
          <p:nvPr/>
        </p:nvSpPr>
        <p:spPr>
          <a:xfrm>
            <a:off x="784267" y="2092130"/>
            <a:ext cx="2623308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b="1" dirty="0"/>
              <a:t>Before</a:t>
            </a:r>
          </a:p>
          <a:p>
            <a:r>
              <a:rPr lang="en-US" dirty="0"/>
              <a:t>Chapter meetings and functions</a:t>
            </a:r>
          </a:p>
          <a:p>
            <a:r>
              <a:rPr lang="en-US" dirty="0"/>
              <a:t>Share events</a:t>
            </a:r>
          </a:p>
          <a:p>
            <a:r>
              <a:rPr lang="en-US" dirty="0"/>
              <a:t>Ask for shares</a:t>
            </a:r>
          </a:p>
          <a:p>
            <a:r>
              <a:rPr lang="en-US" dirty="0"/>
              <a:t>Invite others</a:t>
            </a:r>
          </a:p>
          <a:p>
            <a:r>
              <a:rPr lang="en-US" dirty="0"/>
              <a:t>Share events in other groups and pages</a:t>
            </a:r>
          </a:p>
        </p:txBody>
      </p:sp>
    </p:spTree>
    <p:extLst>
      <p:ext uri="{BB962C8B-B14F-4D97-AF65-F5344CB8AC3E}">
        <p14:creationId xmlns:p14="http://schemas.microsoft.com/office/powerpoint/2010/main" val="379137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BECDE3-1C2A-493A-9179-FAA3CC9E30C4}"/>
              </a:ext>
            </a:extLst>
          </p:cNvPr>
          <p:cNvSpPr txBox="1"/>
          <p:nvPr/>
        </p:nvSpPr>
        <p:spPr>
          <a:xfrm>
            <a:off x="1818696" y="2596694"/>
            <a:ext cx="6668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0528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244E-5A0E-49A9-ABA8-DD63B0BFC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Most of 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5449-22FC-472C-9F1E-62E2F20AA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Social Media Stats</a:t>
            </a:r>
          </a:p>
          <a:p>
            <a:r>
              <a:rPr lang="en-US" sz="2400" dirty="0"/>
              <a:t>Do’s and Don’ts</a:t>
            </a:r>
          </a:p>
          <a:p>
            <a:r>
              <a:rPr lang="en-US" sz="2400" dirty="0"/>
              <a:t>Connecting to Congress</a:t>
            </a:r>
          </a:p>
          <a:p>
            <a:r>
              <a:rPr lang="en-US" sz="2400" dirty="0"/>
              <a:t>Social Media Goals</a:t>
            </a:r>
          </a:p>
          <a:p>
            <a:r>
              <a:rPr lang="en-US" sz="2400" dirty="0"/>
              <a:t>Facebook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6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0D316-7578-471D-8A93-0948A57B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13BAF-00B7-431E-ACA3-64EBB0DBA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297939" cy="3880773"/>
          </a:xfrm>
        </p:spPr>
        <p:txBody>
          <a:bodyPr/>
          <a:lstStyle/>
          <a:p>
            <a:r>
              <a:rPr lang="en-US" sz="2400" dirty="0"/>
              <a:t>How many out of every ten Americans is using social media?</a:t>
            </a:r>
          </a:p>
          <a:p>
            <a:r>
              <a:rPr lang="en-US" sz="2400" dirty="0"/>
              <a:t>What percentage of adults are getting their news from social media?</a:t>
            </a:r>
          </a:p>
          <a:p>
            <a:r>
              <a:rPr lang="en-US" sz="2400" dirty="0"/>
              <a:t>Which social media sites are most popular?</a:t>
            </a:r>
          </a:p>
          <a:p>
            <a:r>
              <a:rPr lang="en-US" sz="2400" dirty="0"/>
              <a:t>What percentage are visiting these sites at least once a day?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4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64331-637B-4383-84B9-D46AD2410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Do’s and Don’ts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2ADF6-474E-461B-8636-32942D5AD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6" y="1354138"/>
            <a:ext cx="4185623" cy="576262"/>
          </a:xfrm>
        </p:spPr>
        <p:txBody>
          <a:bodyPr/>
          <a:lstStyle/>
          <a:p>
            <a:r>
              <a:rPr lang="en-US" dirty="0"/>
              <a:t>Do	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79FCFE-8648-4F0D-87D7-3E499D4CB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6" y="1930400"/>
            <a:ext cx="4185623" cy="3663555"/>
          </a:xfrm>
        </p:spPr>
        <p:txBody>
          <a:bodyPr/>
          <a:lstStyle/>
          <a:p>
            <a:r>
              <a:rPr lang="en-US" dirty="0"/>
              <a:t>Be nice</a:t>
            </a:r>
          </a:p>
          <a:p>
            <a:r>
              <a:rPr lang="en-US" dirty="0"/>
              <a:t>Mention your location</a:t>
            </a:r>
          </a:p>
          <a:p>
            <a:r>
              <a:rPr lang="en-US" dirty="0"/>
              <a:t>Identify with your group</a:t>
            </a:r>
          </a:p>
          <a:p>
            <a:r>
              <a:rPr lang="en-US" dirty="0"/>
              <a:t>Comment on MOC’s posts</a:t>
            </a:r>
          </a:p>
          <a:p>
            <a:r>
              <a:rPr lang="en-US" dirty="0"/>
              <a:t>Respond quickly</a:t>
            </a:r>
          </a:p>
          <a:p>
            <a:r>
              <a:rPr lang="en-US" dirty="0"/>
              <a:t>Post appreciations</a:t>
            </a:r>
          </a:p>
          <a:p>
            <a:r>
              <a:rPr lang="en-US" dirty="0"/>
              <a:t>Promote an LTE or Op-Ed</a:t>
            </a:r>
          </a:p>
          <a:p>
            <a:r>
              <a:rPr lang="en-US" dirty="0"/>
              <a:t>Support or oppose specific issues</a:t>
            </a:r>
          </a:p>
          <a:p>
            <a:r>
              <a:rPr lang="en-US" dirty="0"/>
              <a:t>Educate with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A3141A-0137-4E75-A202-AD690828B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4" y="1354138"/>
            <a:ext cx="4185618" cy="576262"/>
          </a:xfrm>
        </p:spPr>
        <p:txBody>
          <a:bodyPr/>
          <a:lstStyle/>
          <a:p>
            <a:r>
              <a:rPr lang="en-US" dirty="0"/>
              <a:t>Don’t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BC5E399-3E23-41C6-A37D-41802877A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5" y="1930400"/>
            <a:ext cx="4185617" cy="3551089"/>
          </a:xfrm>
        </p:spPr>
        <p:txBody>
          <a:bodyPr/>
          <a:lstStyle/>
          <a:p>
            <a:r>
              <a:rPr lang="en-US" dirty="0"/>
              <a:t>Post too often to your MOC</a:t>
            </a:r>
          </a:p>
          <a:p>
            <a:r>
              <a:rPr lang="en-US" dirty="0"/>
              <a:t>Be nasty or crazy</a:t>
            </a:r>
          </a:p>
          <a:p>
            <a:r>
              <a:rPr lang="en-US" dirty="0"/>
              <a:t>Don’t repeat yourself</a:t>
            </a:r>
          </a:p>
          <a:p>
            <a:r>
              <a:rPr lang="en-US" dirty="0"/>
              <a:t>Leave out constituent information</a:t>
            </a:r>
          </a:p>
          <a:p>
            <a:r>
              <a:rPr lang="en-US" dirty="0"/>
              <a:t>Leave out group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08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82C9C-F288-4382-8689-E6E2B6CB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Congress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7EDC2B-693C-40BE-AA38-223F20CB0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1738" y="1466232"/>
            <a:ext cx="6957200" cy="472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3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01251-501B-4CAE-BE8E-127E6C22B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Congress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30F3D4C-A3C2-4EA2-B8F3-895B0EC07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283" y="1480900"/>
            <a:ext cx="9049366" cy="46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9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0ED75-8CE4-4229-888B-83A1ABC60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to Congress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3D6892-3373-48CF-A512-C868B6D69A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62924" y="1248285"/>
            <a:ext cx="6912617" cy="560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00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CED14-7448-47A6-9618-B223DFBB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7C6D9-B6DD-4188-B3F0-B9D5B72EE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Recruit new members</a:t>
            </a:r>
          </a:p>
          <a:p>
            <a:r>
              <a:rPr lang="en-US" sz="2400" dirty="0"/>
              <a:t>Inform and engage the public</a:t>
            </a:r>
          </a:p>
          <a:p>
            <a:r>
              <a:rPr lang="en-US" sz="2400"/>
              <a:t>Motivate </a:t>
            </a:r>
            <a:r>
              <a:rPr lang="en-US" sz="2400" dirty="0"/>
              <a:t>action online and in real life</a:t>
            </a:r>
          </a:p>
          <a:p>
            <a:r>
              <a:rPr lang="en-US" sz="2400" dirty="0"/>
              <a:t>Connect with other organizations and build alliances</a:t>
            </a:r>
          </a:p>
          <a:p>
            <a:r>
              <a:rPr lang="en-US" sz="2400" dirty="0"/>
              <a:t>Attract attention of MOC and their staff</a:t>
            </a:r>
          </a:p>
        </p:txBody>
      </p:sp>
    </p:spTree>
    <p:extLst>
      <p:ext uri="{BB962C8B-B14F-4D97-AF65-F5344CB8AC3E}">
        <p14:creationId xmlns:p14="http://schemas.microsoft.com/office/powerpoint/2010/main" val="336968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B4DB-7ACB-4E3E-A525-DD932700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D667-0A63-4DD2-BC4C-E9D69CFB9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2400" dirty="0"/>
              <a:t>Profiles </a:t>
            </a:r>
          </a:p>
          <a:p>
            <a:pPr>
              <a:buAutoNum type="arabicPeriod"/>
            </a:pPr>
            <a:r>
              <a:rPr lang="en-US" sz="2400" dirty="0"/>
              <a:t>Pages </a:t>
            </a:r>
            <a:r>
              <a:rPr lang="en-US" sz="2400" dirty="0">
                <a:hlinkClick r:id="rId3"/>
              </a:rPr>
              <a:t>www.facebook.com/pages/create</a:t>
            </a:r>
            <a:r>
              <a:rPr lang="en-US" sz="2400" dirty="0"/>
              <a:t> </a:t>
            </a:r>
          </a:p>
          <a:p>
            <a:pPr>
              <a:buAutoNum type="arabicPeriod"/>
            </a:pPr>
            <a:r>
              <a:rPr lang="en-US" sz="2400" dirty="0"/>
              <a:t>Groups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228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532</TotalTime>
  <Words>430</Words>
  <Application>Microsoft Office PowerPoint</Application>
  <PresentationFormat>Widescreen</PresentationFormat>
  <Paragraphs>96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Making the Most of Social Media</vt:lpstr>
      <vt:lpstr>Making the Most of Social Media</vt:lpstr>
      <vt:lpstr>Social Media Stats</vt:lpstr>
      <vt:lpstr>Do’s and Don’ts</vt:lpstr>
      <vt:lpstr>Connecting to Congress</vt:lpstr>
      <vt:lpstr>Connecting to Congress</vt:lpstr>
      <vt:lpstr>Connecting to Congress</vt:lpstr>
      <vt:lpstr>Social Media Goals </vt:lpstr>
      <vt:lpstr>Facebook</vt:lpstr>
      <vt:lpstr>Facebook (How to Get ‘Likes’)</vt:lpstr>
      <vt:lpstr>Facebook Posts</vt:lpstr>
      <vt:lpstr>Facebook Posts</vt:lpstr>
      <vt:lpstr>Facebook Events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Most of Social Media</dc:title>
  <dc:creator>Kelli Lewis</dc:creator>
  <cp:lastModifiedBy>Kelli Lewis</cp:lastModifiedBy>
  <cp:revision>9</cp:revision>
  <dcterms:created xsi:type="dcterms:W3CDTF">2017-10-14T05:33:09Z</dcterms:created>
  <dcterms:modified xsi:type="dcterms:W3CDTF">2017-10-14T15:08:20Z</dcterms:modified>
</cp:coreProperties>
</file>